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handoutMasterIdLst>
    <p:handoutMasterId r:id="rId35"/>
  </p:handoutMasterIdLst>
  <p:sldIdLst>
    <p:sldId id="257" r:id="rId2"/>
    <p:sldId id="258" r:id="rId3"/>
    <p:sldId id="286" r:id="rId4"/>
    <p:sldId id="264" r:id="rId5"/>
    <p:sldId id="282" r:id="rId6"/>
    <p:sldId id="306" r:id="rId7"/>
    <p:sldId id="307" r:id="rId8"/>
    <p:sldId id="283" r:id="rId9"/>
    <p:sldId id="308" r:id="rId10"/>
    <p:sldId id="309" r:id="rId11"/>
    <p:sldId id="289" r:id="rId12"/>
    <p:sldId id="295" r:id="rId13"/>
    <p:sldId id="296" r:id="rId14"/>
    <p:sldId id="297" r:id="rId15"/>
    <p:sldId id="298" r:id="rId16"/>
    <p:sldId id="299" r:id="rId17"/>
    <p:sldId id="301" r:id="rId18"/>
    <p:sldId id="300" r:id="rId19"/>
    <p:sldId id="302" r:id="rId20"/>
    <p:sldId id="303" r:id="rId21"/>
    <p:sldId id="304" r:id="rId22"/>
    <p:sldId id="305" r:id="rId23"/>
    <p:sldId id="287" r:id="rId24"/>
    <p:sldId id="288" r:id="rId25"/>
    <p:sldId id="290" r:id="rId26"/>
    <p:sldId id="291" r:id="rId27"/>
    <p:sldId id="292" r:id="rId28"/>
    <p:sldId id="293" r:id="rId29"/>
    <p:sldId id="294" r:id="rId30"/>
    <p:sldId id="284" r:id="rId31"/>
    <p:sldId id="285"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4" autoAdjust="0"/>
    <p:restoredTop sz="85359" autoAdjust="0"/>
  </p:normalViewPr>
  <p:slideViewPr>
    <p:cSldViewPr snapToGrid="0" showGuides="1">
      <p:cViewPr varScale="1">
        <p:scale>
          <a:sx n="63" d="100"/>
          <a:sy n="63" d="100"/>
        </p:scale>
        <p:origin x="66" y="228"/>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3/20/2023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problem.</a:t>
            </a: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3937</TotalTime>
  <Words>818</Words>
  <Application>Microsoft Office PowerPoint</Application>
  <PresentationFormat>Widescreen</PresentationFormat>
  <Paragraphs>69</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251</cp:revision>
  <cp:lastPrinted>2021-09-10T16:26:58Z</cp:lastPrinted>
  <dcterms:created xsi:type="dcterms:W3CDTF">2021-07-01T22:58:28Z</dcterms:created>
  <dcterms:modified xsi:type="dcterms:W3CDTF">2023-03-21T21:49:12Z</dcterms:modified>
</cp:coreProperties>
</file>